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7" r:id="rId6"/>
    <p:sldId id="263" r:id="rId7"/>
    <p:sldId id="264" r:id="rId8"/>
    <p:sldId id="265" r:id="rId9"/>
    <p:sldId id="266" r:id="rId10"/>
    <p:sldId id="262" r:id="rId11"/>
    <p:sldId id="268" r:id="rId12"/>
    <p:sldId id="25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A1D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6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00F16-45EF-57F8-C5C6-2C5AFF476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520A18C-D250-8DA7-AAA1-626A855FE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C43C8C-DEAF-1480-8F97-D5A3A73CC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138E-4D74-4481-AFE8-D6BCA9B97D5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BF1CA9-79E2-BA8B-266B-6FC37247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B815089-3A7E-09B7-2F19-466D01BC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B7D9-2A6F-48CA-A904-DE737C34E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694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AE79CD-2871-B7D8-876A-89158EDC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BE96012-AD5F-6C5E-EB3E-9450402CD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31CEDD-A23E-6671-C1BD-72BED65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138E-4D74-4481-AFE8-D6BCA9B97D5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1D8A60-508E-B0E3-3B3B-085D25EA2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04BAFB-30C5-CF42-15CC-C958D2C0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B7D9-2A6F-48CA-A904-DE737C34E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4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5A0235A-65E4-9AAA-F281-DB4308691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3AB4792-6793-E036-6552-86D7B47BE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B921E5-1C8E-793F-5409-52CC66A8A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138E-4D74-4481-AFE8-D6BCA9B97D5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86A428-4960-3406-77E2-29973BF5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23DC26-A955-7AA8-894C-AA3BC9B4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B7D9-2A6F-48CA-A904-DE737C34E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37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8DA2CE-9A1E-FAF8-FF4E-CC4B39F4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1E7E86-A2F2-89C8-83CC-C0E1BEB5B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70D3C3-2484-4448-D5F6-DD83080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138E-4D74-4481-AFE8-D6BCA9B97D5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E8A007-03D0-452F-5BB8-879A6A3B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629452B-AC67-A7F8-9E1D-457AB141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B7D9-2A6F-48CA-A904-DE737C34E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69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FF4E77-C118-6746-4146-C2A853633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D3E68A3-5B97-8CA1-5A5E-209257016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0239B7E-563D-9CF0-38F4-86CA4E67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138E-4D74-4481-AFE8-D6BCA9B97D5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27A195-7528-C30F-52CC-8EF8BD5AD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21825C-E870-BB17-9066-0E251DA6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B7D9-2A6F-48CA-A904-DE737C34E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05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76362F-4421-54FB-1D02-1DA06EC3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AF50DD-73EA-A01C-CDD7-D20F61CB0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A911684-1642-FCEF-9FD4-B3BAF82D2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57FBFFC-329B-699F-34F1-40744004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138E-4D74-4481-AFE8-D6BCA9B97D5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AE53627-55EF-6B65-2641-DCF47BE2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3BAAC31-0E96-DD38-79FB-EA8A4118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B7D9-2A6F-48CA-A904-DE737C34E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02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65E993-2C84-8884-96C9-50F052ACE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716EE9D-26D6-9E63-979E-711FFAE4F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2E0C2DD-37DD-180D-6036-3C820A19E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F2C42CB-DA2B-6E6F-045C-A527A7D0C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3F56EAB-BCF3-7C7F-AD4B-A86C79EB9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49ED0DD-4143-49DB-B22B-FD15E695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138E-4D74-4481-AFE8-D6BCA9B97D5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26D862C-13EC-A51D-6B7A-42E715A4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3E50DCD-E597-1E32-2637-6FDD7C9C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B7D9-2A6F-48CA-A904-DE737C34E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70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1246F7-AC77-BEF0-A750-CE91EAFE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28A1F59-150B-43EB-2410-00534A94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138E-4D74-4481-AFE8-D6BCA9B97D5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ABD943A-3228-0B6B-5667-772C0BC45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869531E-1E73-0C14-F78F-7B4B73D3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B7D9-2A6F-48CA-A904-DE737C34E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31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0811425-7709-B5D3-7FA6-595EC728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138E-4D74-4481-AFE8-D6BCA9B97D5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EAF08DA-373E-91E6-BC12-9586FCFA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9D85055-1438-215A-D53C-F5EC6687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B7D9-2A6F-48CA-A904-DE737C34E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630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2CDF0B-D923-9508-DFAB-52F1B7D6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0C31C2-134D-5329-D309-E7422C90E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BA51321-7767-16D5-FCA4-8C8C0A769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384881B-8DF6-7EB8-C4C7-BDECC816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138E-4D74-4481-AFE8-D6BCA9B97D5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D83F6E9-C21F-15C0-1506-DA03ED06F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5D1E53E-9ABF-CFF4-DEBC-1032BA18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B7D9-2A6F-48CA-A904-DE737C34E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90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6F47F6-800B-9A0F-E858-CCD2513D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BC68128-7D65-46E5-95DA-9D86C2338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BDD6CE6-344F-417A-A89E-F6DE3E917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1B6BA4C-4B73-F258-72BA-E7344E50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138E-4D74-4481-AFE8-D6BCA9B97D5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E060192-EF8E-3ED9-058C-C886402E3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9592DA-5905-BDE3-4996-0559F860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B7D9-2A6F-48CA-A904-DE737C34E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9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1ACC59F-FE68-B92F-A743-2C2EDBF6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57012AE-15F4-CDC0-6B5B-B299FA57F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B95ECE8-D204-2D64-9308-AAAE94324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ED138E-4D74-4481-AFE8-D6BCA9B97D5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9E0DB17-323D-BD33-1AE0-D7FD2BE72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E6B647B-FDBD-7BA1-2FDB-5BCF1AD30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A1B7D9-2A6F-48CA-A904-DE737C34E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83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字型, 筆跡, 圖形, 黑色 的圖片&#10;&#10;AI 產生的內容可能不正確。">
            <a:extLst>
              <a:ext uri="{FF2B5EF4-FFF2-40B4-BE49-F238E27FC236}">
                <a16:creationId xmlns:a16="http://schemas.microsoft.com/office/drawing/2014/main" id="{F9611D04-5562-B96F-F90F-730772521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2" y="1766223"/>
            <a:ext cx="11859835" cy="282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6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492D17-DBCA-96FA-DD52-2401ED6DB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10C268-0824-D5AD-1B7A-DACA7E0F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6633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各專項現況</a:t>
            </a:r>
            <a:r>
              <a:rPr lang="en-US" altLang="zh-TW" sz="3200" dirty="0">
                <a:solidFill>
                  <a:srgbClr val="6633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—</a:t>
            </a:r>
            <a:r>
              <a:rPr lang="zh-TW" altLang="en-US" sz="4000" dirty="0">
                <a:solidFill>
                  <a:srgbClr val="6633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兒童</a:t>
            </a:r>
            <a:endParaRPr lang="zh-TW" altLang="en-US" sz="3600" dirty="0">
              <a:solidFill>
                <a:srgbClr val="663300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7A5332-DC91-13B5-2899-671D64696F1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　　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兒童</a:t>
            </a:r>
            <a:r>
              <a:rPr lang="zh-TW" altLang="en-US" sz="2200" kern="100" dirty="0">
                <a:solidFill>
                  <a:srgbClr val="663300"/>
                </a:solidFill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召會生活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平均人數</a:t>
            </a:r>
            <a:r>
              <a:rPr lang="zh-TW" altLang="en-US" sz="2200" kern="100" dirty="0">
                <a:solidFill>
                  <a:srgbClr val="663300"/>
                </a:solidFill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約六百一十位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200" kern="100" dirty="0">
                <a:solidFill>
                  <a:srgbClr val="663300"/>
                </a:solidFill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主日約四百四十位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穩定聚會，兒童排約有</a:t>
            </a:r>
            <a:r>
              <a:rPr lang="zh-TW" altLang="en-US" sz="2200" kern="100" dirty="0">
                <a:solidFill>
                  <a:srgbClr val="663300"/>
                </a:solidFill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八十個排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，參加</a:t>
            </a:r>
            <a:r>
              <a:rPr lang="zh-TW" altLang="en-US" sz="2200" kern="100" dirty="0">
                <a:solidFill>
                  <a:srgbClr val="663300"/>
                </a:solidFill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兒童排人數有近四百五十位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。每年定時舉辦兒童家長暨服事者事奉相調成全聚會，藉此成全聖徒打開家作兒童排。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    兒童救恩園，幫助了孩子們在受浸前，對完整的救恩有基本的認識。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    親子健康生活園，更藉著性格課程，幫助孩子在生活上有操練，成為將來為主所用的器皿。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    兒童福音，藉著社區與公園的開展，以及兒童排的建立，帶進不信者的家庭。</a:t>
            </a:r>
          </a:p>
        </p:txBody>
      </p:sp>
    </p:spTree>
    <p:extLst>
      <p:ext uri="{BB962C8B-B14F-4D97-AF65-F5344CB8AC3E}">
        <p14:creationId xmlns:p14="http://schemas.microsoft.com/office/powerpoint/2010/main" val="1024021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9CAEEB-2059-DA4E-D8F9-CD2719FE3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CDFA30-33DE-FEA7-5830-F8F76E79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6633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各專項現況</a:t>
            </a:r>
            <a:r>
              <a:rPr lang="en-US" altLang="zh-TW" sz="3200" dirty="0">
                <a:solidFill>
                  <a:srgbClr val="6633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—</a:t>
            </a:r>
            <a:r>
              <a:rPr lang="zh-TW" altLang="en-US" sz="4000" dirty="0">
                <a:solidFill>
                  <a:srgbClr val="6633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週中成全</a:t>
            </a:r>
            <a:endParaRPr lang="zh-TW" altLang="en-US" sz="3600" dirty="0">
              <a:solidFill>
                <a:srgbClr val="663300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0A49E1-5986-6A59-13BC-02111570673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　　二</a:t>
            </a:r>
            <a:r>
              <a:rPr lang="zh-TW" altLang="en-US" sz="20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○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一一年，新北市召會開始了週中聖徒成全訓練，每半年一期，至今</a:t>
            </a:r>
            <a:r>
              <a:rPr lang="zh-TW" altLang="en-US" sz="2200" kern="100" dirty="0">
                <a:solidFill>
                  <a:srgbClr val="663300"/>
                </a:solidFill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已實行二十八期</a:t>
            </a:r>
            <a:r>
              <a:rPr lang="en-US" altLang="zh-TW" sz="2200" kern="100" dirty="0">
                <a:solidFill>
                  <a:srgbClr val="663300"/>
                </a:solidFill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kern="100" dirty="0">
                <a:solidFill>
                  <a:srgbClr val="663300"/>
                </a:solidFill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十四年</a:t>
            </a:r>
            <a:r>
              <a:rPr lang="en-US" altLang="zh-TW" sz="2200" kern="100" dirty="0">
                <a:solidFill>
                  <a:srgbClr val="663300"/>
                </a:solidFill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200" kern="100" dirty="0">
                <a:solidFill>
                  <a:srgbClr val="663300"/>
                </a:solidFill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每週三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的上午，聖徒們穿著整齊的制服，分在新北市召會的十個會所接受成全，人數約</a:t>
            </a:r>
            <a:r>
              <a:rPr lang="zh-TW" altLang="en-US" sz="2200" kern="100" dirty="0">
                <a:solidFill>
                  <a:srgbClr val="663300"/>
                </a:solidFill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七百位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    訓練內容有禱研背講當週晨興聖言；職事書報的追求與分享。此外也積極幫助弟兄姊妹實行召會屬靈的負擔，人人週週出訪傳揚福音，牧養青年人和新人，並有分鄉鎮移民的開展，在身體中作一個健康且盡功用的肢體。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    定期戶外的相調，積極參與臺島眾召會的集調，並且安排海外眾召會的訪問，更使聖徒們在一個身體的感覺中，有分於主在全地的行動，為著一個新人的出現。</a:t>
            </a:r>
          </a:p>
        </p:txBody>
      </p:sp>
    </p:spTree>
    <p:extLst>
      <p:ext uri="{BB962C8B-B14F-4D97-AF65-F5344CB8AC3E}">
        <p14:creationId xmlns:p14="http://schemas.microsoft.com/office/powerpoint/2010/main" val="3145285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EAECCA-0B66-5D7D-820D-BD408065B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2BE2CA-9D52-4E3F-30FF-8B2F1CBE1CB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FF">
              <a:alpha val="80000"/>
            </a:srgbClr>
          </a:solidFill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979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7B0610E-DC6E-E3D7-12A9-16EBAEAD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55524"/>
            <a:ext cx="10515600" cy="2106951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7000" dirty="0">
                <a:solidFill>
                  <a:srgbClr val="3A1D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源起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1E80ACF-D9DE-296A-2236-18D583EAA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05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F3D166-2556-322E-EE6B-F154502B4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53F0CA-097B-5A36-297D-B66B2ED55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6633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源起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E65124-B324-273B-D41C-1D89C9E629A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　　</a:t>
            </a:r>
            <a:r>
              <a:rPr lang="zh-TW" altLang="zh-TW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召會，乃是在已過的永遠裏，隱藏在神裡面的奧祕，如今這奧祕在時間裡，已經啟示出來。召會自五旬節產生以後，兩千多年來，在空間裡一直的擴展，普及到了世界各地。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zh-TW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　　自一九四九年五月，主僕李常受弟兄，為倪柝聲弟兄所打發，舉家來臺開工，將福音帶到各地，在臺灣興起了眾地方召會，人數快速繁增，至一九五一年，已在全省三大都市，臺北、臺中、臺南，並南北兩大港口，高雄和基隆開始聚會。接著，陸續以大城市為據點，繼續開展臺北市的鄰近城市，如淡水、新店、板橋、三重、新莊、永和等地，因著得勝福音的宣揚，建立金燈臺，作主明亮剛強的見證。</a:t>
            </a:r>
          </a:p>
        </p:txBody>
      </p:sp>
    </p:spTree>
    <p:extLst>
      <p:ext uri="{BB962C8B-B14F-4D97-AF65-F5344CB8AC3E}">
        <p14:creationId xmlns:p14="http://schemas.microsoft.com/office/powerpoint/2010/main" val="276546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53CBF7-AA89-8420-9B8C-39C12278B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DDF4B67-8AC8-E3A2-EB1B-122FC8B08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55524"/>
            <a:ext cx="10515600" cy="2106951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7000" dirty="0">
                <a:solidFill>
                  <a:srgbClr val="3A1D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早期臺北縣眾召會歷史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8F248F3-E505-C119-D629-9179DFD37D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260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8CD055-DD16-76B3-D3AF-584BA58F6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F26EDB-4A75-52CE-1ADE-2C30FE915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6633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早期臺北縣眾召會歷史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B12531-AE00-9192-204E-E782D5B85CE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　　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原臺北縣眾召會因區域廣大，</a:t>
            </a:r>
            <a:r>
              <a:rPr lang="zh-TW" altLang="en-US" sz="2200" u="heavy" kern="100" dirty="0">
                <a:effectLst/>
                <a:uFill>
                  <a:solidFill>
                    <a:srgbClr val="663300"/>
                  </a:solidFill>
                </a:uFill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故分為</a:t>
            </a:r>
            <a:r>
              <a:rPr lang="zh-TW" altLang="en-US" sz="2200" u="heavy" kern="100" dirty="0">
                <a:solidFill>
                  <a:srgbClr val="663300"/>
                </a:solidFill>
                <a:effectLst/>
                <a:uFill>
                  <a:solidFill>
                    <a:srgbClr val="663300"/>
                  </a:solidFill>
                </a:uFill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海山</a:t>
            </a:r>
            <a:r>
              <a:rPr lang="zh-TW" altLang="en-US" sz="2200" u="heavy" kern="100" dirty="0">
                <a:effectLst/>
                <a:uFill>
                  <a:solidFill>
                    <a:srgbClr val="663300"/>
                  </a:solidFill>
                </a:uFill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200" u="heavy" kern="100" dirty="0">
                <a:solidFill>
                  <a:srgbClr val="663300"/>
                </a:solidFill>
                <a:effectLst/>
                <a:uFill>
                  <a:solidFill>
                    <a:srgbClr val="663300"/>
                  </a:solidFill>
                </a:uFill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新和</a:t>
            </a:r>
            <a:r>
              <a:rPr lang="zh-TW" altLang="en-US" sz="2200" u="heavy" kern="100" dirty="0">
                <a:effectLst/>
                <a:uFill>
                  <a:solidFill>
                    <a:srgbClr val="663300"/>
                  </a:solidFill>
                </a:uFill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en-US" sz="2200" u="heavy" kern="100" dirty="0">
                <a:solidFill>
                  <a:srgbClr val="663300"/>
                </a:solidFill>
                <a:effectLst/>
                <a:uFill>
                  <a:solidFill>
                    <a:srgbClr val="663300"/>
                  </a:solidFill>
                </a:uFill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重新</a:t>
            </a:r>
            <a:r>
              <a:rPr lang="zh-TW" altLang="en-US" sz="2200" u="heavy" kern="100" dirty="0">
                <a:effectLst/>
                <a:uFill>
                  <a:solidFill>
                    <a:srgbClr val="663300"/>
                  </a:solidFill>
                </a:uFill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三個大區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。海山大區包含板橋、樹林、土城、三峽、與鶯歌，共五處召會，聖徒人數約一千四百位；新和大區包含永和、新店、中和、汐止、深坑與烏來，共六處召會，聖徒人數約兩千三百位；重新大區包含三重、新莊、淡水、林口、泰山、蘆洲、五股、三芝、八里、石門、萬里、金山、瑞芳，共十三處召會，聖徒人數約一千五百位。</a:t>
            </a:r>
          </a:p>
        </p:txBody>
      </p:sp>
    </p:spTree>
    <p:extLst>
      <p:ext uri="{BB962C8B-B14F-4D97-AF65-F5344CB8AC3E}">
        <p14:creationId xmlns:p14="http://schemas.microsoft.com/office/powerpoint/2010/main" val="72917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6F7665-12B1-91DE-824D-1AD28170E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367023-AF5A-DCAE-3B75-74F36A2B9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6633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早期臺北縣眾召會歷史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2B6662-EA65-4A11-B67E-1F29773AB53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　　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首先在一九五二年，於淡水開始了擘餅聚會，早期的召會生活中，多以學生為主要服事的對象。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　　同個時期於新店，也開始有小排的聚集，直至一九五三年九月開始有擘餅，因著福音的擴展，人數漸長，既有的會所不敷使用，藉著聖徒同心合意的禱告和奉獻，於二千年七月購得寶強路會所，也就是目前新北市召會，大型聚會相調時，最常使用的場地。</a:t>
            </a:r>
          </a:p>
        </p:txBody>
      </p:sp>
    </p:spTree>
    <p:extLst>
      <p:ext uri="{BB962C8B-B14F-4D97-AF65-F5344CB8AC3E}">
        <p14:creationId xmlns:p14="http://schemas.microsoft.com/office/powerpoint/2010/main" val="4148474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2D9269-EA32-3AA0-9615-45DF8FD62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054A0D-2E61-D281-D48C-65BB4A39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6633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早期臺北縣眾召會歷史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984D25-C422-48B2-8D13-ACC381661A2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　　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在板橋的聚會，開始於一九五一年，初期約二十人開始聚會，到了主日，聖徒們經光復吊橋，去臺北昆明街二會所聚會。在一九五四年由李常受弟兄及張晤晨弟兄，親自來板橋設立餅杯，藉著福音的開展，和歷年來許多同工的供應與成全，不僅人數繁增，期間也開展了土城區及平溪區，並持續的照顧與加強。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    在與臺北市僅有一水之隔的永和，早年由臺北市召會八會所照顧，於一九五九年正式成立見證。此期間，全召會因對主話殷切追求，且注重靈的認識與操練，聖徒們都火熱愛主，對召會事奉有負擔。鄰近的中和聖徒，初期也與永和的聖徒一同過召會生活。及至一九六八年，主僕張晤晨弟兄於永和召會集中擘餅聚會時宣佈，為了召會的開展，中和分家應正式成立為中和召會。自一九七三年起，永和召會陸續開展鄰近各鄉鎮。</a:t>
            </a:r>
          </a:p>
        </p:txBody>
      </p:sp>
    </p:spTree>
    <p:extLst>
      <p:ext uri="{BB962C8B-B14F-4D97-AF65-F5344CB8AC3E}">
        <p14:creationId xmlns:p14="http://schemas.microsoft.com/office/powerpoint/2010/main" val="254744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F8121D-2E35-94A9-686E-913F52C1F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024F95-18A0-15F2-6259-6130E6C22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6633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早期臺北縣眾召會歷史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6EF953-4239-C3E8-7F5B-147B303A32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FF">
              <a:alpha val="80000"/>
            </a:srgbClr>
          </a:solidFill>
        </p:spPr>
        <p:txBody>
          <a:bodyPr anchor="ctr">
            <a:normAutofit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　　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在五</a:t>
            </a:r>
            <a:r>
              <a:rPr lang="zh-TW" altLang="en-US" sz="20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○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至六</a:t>
            </a:r>
            <a:r>
              <a:rPr lang="zh-TW" altLang="en-US" sz="20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○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年間，在三重、新莊與汐止開始了主的見證，藉著主僕李常受弟兄於一九六八年，交通到關於臺島的期望與負擔，並在一九七七年回臺召開大會，會中以</a:t>
            </a:r>
            <a:r>
              <a:rPr lang="en-US" altLang="zh-TW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一個新人</a:t>
            </a:r>
            <a:r>
              <a:rPr lang="en-US" altLang="zh-TW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』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為題，宣告福音化全臺島，加強了眾召會在各方面的實行，並於七</a:t>
            </a:r>
            <a:r>
              <a:rPr lang="zh-TW" altLang="en-US" sz="20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○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年至八五年間，在臺北縣陸續開展樹林、鶯歌、土城、三峽、泰山、蘆洲、五股等召會。到了一九八五年開始新路的實行，及五年福音化臺灣的負擔，迄今又產生了主在林口、深坑、三芝、八里、烏來等召會的見證。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　　在二</a:t>
            </a:r>
            <a:r>
              <a:rPr lang="zh-TW" altLang="en-US" sz="20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○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en-US" sz="20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○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年十二月二十五日，政府將臺北縣升格為</a:t>
            </a:r>
            <a:r>
              <a:rPr lang="zh-TW" altLang="en-US" sz="2200" kern="100" dirty="0">
                <a:solidFill>
                  <a:srgbClr val="663300"/>
                </a:solidFill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新北市</a:t>
            </a:r>
            <a:r>
              <a:rPr lang="zh-TW" altLang="en-US" sz="2200" kern="100" dirty="0"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  <a:cs typeface="Times New Roman" panose="02020603050405020304" pitchFamily="18" charset="0"/>
              </a:rPr>
              <a:t>，目前戶籍人口約四百萬，若加上流動人口，儼然成為全臺第一大都會。照著聖經中召會的實行，一地一會的原則，臺北縣眾召會合併為新北市召會。目前得救人數超過五萬人，穩定參加主日擘餅聚會，約有五千二百位聖徒，各在二十四個區會所聚會，週間有四百個以上的排聚集，其中包含二十六個大專院校，以及上百個高國中校園的學生聚集。</a:t>
            </a:r>
          </a:p>
        </p:txBody>
      </p:sp>
    </p:spTree>
    <p:extLst>
      <p:ext uri="{BB962C8B-B14F-4D97-AF65-F5344CB8AC3E}">
        <p14:creationId xmlns:p14="http://schemas.microsoft.com/office/powerpoint/2010/main" val="330116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5442EF-702F-A4C0-269B-7A9573622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00D9D73-F151-D161-73E4-DB0EAE2F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55524"/>
            <a:ext cx="10515600" cy="2106951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7000" dirty="0">
                <a:solidFill>
                  <a:srgbClr val="3A1D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各專項現況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D950045-7CD2-1C08-E5EC-13EB9B1AC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835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1261</Words>
  <Application>Microsoft Office PowerPoint</Application>
  <PresentationFormat>寬螢幕</PresentationFormat>
  <Paragraphs>26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華康特粗楷體</vt:lpstr>
      <vt:lpstr>華康魏碑體</vt:lpstr>
      <vt:lpstr>Aptos</vt:lpstr>
      <vt:lpstr>Aptos Display</vt:lpstr>
      <vt:lpstr>Arial</vt:lpstr>
      <vt:lpstr>Office 佈景主題</vt:lpstr>
      <vt:lpstr>PowerPoint 簡報</vt:lpstr>
      <vt:lpstr>源起</vt:lpstr>
      <vt:lpstr>源起</vt:lpstr>
      <vt:lpstr>早期臺北縣眾召會歷史</vt:lpstr>
      <vt:lpstr>早期臺北縣眾召會歷史</vt:lpstr>
      <vt:lpstr>早期臺北縣眾召會歷史</vt:lpstr>
      <vt:lpstr>早期臺北縣眾召會歷史</vt:lpstr>
      <vt:lpstr>早期臺北縣眾召會歷史</vt:lpstr>
      <vt:lpstr>各專項現況</vt:lpstr>
      <vt:lpstr>各專項現況—兒童</vt:lpstr>
      <vt:lpstr>各專項現況—週中成全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總執事室 新北市召會</dc:creator>
  <cp:lastModifiedBy>總執事室 新北市召會</cp:lastModifiedBy>
  <cp:revision>3</cp:revision>
  <dcterms:created xsi:type="dcterms:W3CDTF">2025-04-21T08:15:39Z</dcterms:created>
  <dcterms:modified xsi:type="dcterms:W3CDTF">2025-04-22T03:35:05Z</dcterms:modified>
</cp:coreProperties>
</file>